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962"/>
    <a:srgbClr val="2E415A"/>
    <a:srgbClr val="E1A151"/>
    <a:srgbClr val="B04326"/>
    <a:srgbClr val="79B3C1"/>
    <a:srgbClr val="FCF3E6"/>
    <a:srgbClr val="2C7786"/>
    <a:srgbClr val="ED572B"/>
    <a:srgbClr val="6289A7"/>
    <a:srgbClr val="294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21" autoAdjust="0"/>
    <p:restoredTop sz="94660"/>
  </p:normalViewPr>
  <p:slideViewPr>
    <p:cSldViewPr snapToGrid="0">
      <p:cViewPr varScale="1">
        <p:scale>
          <a:sx n="35" d="100"/>
          <a:sy n="35" d="100"/>
        </p:scale>
        <p:origin x="3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8920125" y="0"/>
            <a:ext cx="327187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DFF93F-1D7B-C045-A46E-A72C54AAD7FF}"/>
              </a:ext>
            </a:extLst>
          </p:cNvPr>
          <p:cNvSpPr txBox="1"/>
          <p:nvPr userDrawn="1"/>
        </p:nvSpPr>
        <p:spPr>
          <a:xfrm>
            <a:off x="9351808" y="75688"/>
            <a:ext cx="2840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i="0" dirty="0" smtClean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rPr>
              <a:t>#SPSP2024</a:t>
            </a:r>
            <a:endParaRPr lang="en-US" sz="2000" b="0" i="0" dirty="0">
              <a:solidFill>
                <a:schemeClr val="bg1"/>
              </a:solidFill>
              <a:latin typeface="+mn-lt"/>
              <a:ea typeface="Roboto Condensed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16" y="537353"/>
            <a:ext cx="7864893" cy="2551720"/>
          </a:xfrm>
          <a:prstGeom prst="rect">
            <a:avLst/>
          </a:prstGeom>
        </p:spPr>
      </p:pic>
      <p:sp>
        <p:nvSpPr>
          <p:cNvPr id="5" name="AutoShape 2"/>
          <p:cNvSpPr/>
          <p:nvPr userDrawn="1"/>
        </p:nvSpPr>
        <p:spPr>
          <a:xfrm>
            <a:off x="446956" y="3303038"/>
            <a:ext cx="8321805" cy="7217"/>
          </a:xfrm>
          <a:prstGeom prst="line">
            <a:avLst/>
          </a:prstGeom>
          <a:ln w="12700" cap="rnd">
            <a:solidFill>
              <a:srgbClr val="F19259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9200"/>
          <a:stretch/>
        </p:blipFill>
        <p:spPr>
          <a:xfrm rot="19585461">
            <a:off x="35819" y="124060"/>
            <a:ext cx="1415865" cy="9141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2320237">
            <a:off x="9687069" y="46620"/>
            <a:ext cx="2764393" cy="8583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9520150">
            <a:off x="-49817" y="202907"/>
            <a:ext cx="2317974" cy="8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5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osing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5257" y="520852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5257" y="1980227"/>
            <a:ext cx="10515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Include a contact email and a statement encouraging attendees to rate this session in the mobile app.</a:t>
            </a:r>
          </a:p>
          <a:p>
            <a:pPr lvl="0"/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  <p:sp>
        <p:nvSpPr>
          <p:cNvPr id="33" name="AutoShape 2"/>
          <p:cNvSpPr/>
          <p:nvPr userDrawn="1"/>
        </p:nvSpPr>
        <p:spPr>
          <a:xfrm>
            <a:off x="591924" y="1921218"/>
            <a:ext cx="10559296" cy="0"/>
          </a:xfrm>
          <a:prstGeom prst="line">
            <a:avLst/>
          </a:prstGeom>
          <a:ln w="12700" cap="rnd">
            <a:solidFill>
              <a:srgbClr val="F19259"/>
            </a:solidFill>
            <a:prstDash val="solid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4735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786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654" y="1900367"/>
            <a:ext cx="1051560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AutoShape 2"/>
          <p:cNvSpPr/>
          <p:nvPr userDrawn="1"/>
        </p:nvSpPr>
        <p:spPr>
          <a:xfrm>
            <a:off x="825654" y="1866914"/>
            <a:ext cx="10559296" cy="0"/>
          </a:xfrm>
          <a:prstGeom prst="line">
            <a:avLst/>
          </a:prstGeom>
          <a:ln w="12700" cap="rnd">
            <a:solidFill>
              <a:srgbClr val="F19259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1" name="Group 10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365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370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788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92531"/>
            <a:ext cx="5181600" cy="4351338"/>
          </a:xfrm>
        </p:spPr>
        <p:txBody>
          <a:bodyPr/>
          <a:lstStyle>
            <a:lvl1pPr>
              <a:defRPr>
                <a:solidFill>
                  <a:srgbClr val="2E415A"/>
                </a:solidFill>
              </a:defRPr>
            </a:lvl1pPr>
            <a:lvl2pPr>
              <a:defRPr>
                <a:solidFill>
                  <a:srgbClr val="2E415A"/>
                </a:solidFill>
              </a:defRPr>
            </a:lvl2pPr>
            <a:lvl3pPr>
              <a:defRPr>
                <a:solidFill>
                  <a:srgbClr val="2E415A"/>
                </a:solidFill>
              </a:defRPr>
            </a:lvl3pPr>
            <a:lvl4pPr>
              <a:defRPr>
                <a:solidFill>
                  <a:srgbClr val="2E415A"/>
                </a:solidFill>
              </a:defRPr>
            </a:lvl4pPr>
            <a:lvl5pPr>
              <a:defRPr>
                <a:solidFill>
                  <a:srgbClr val="2E41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03682"/>
            <a:ext cx="5181600" cy="4351338"/>
          </a:xfrm>
        </p:spPr>
        <p:txBody>
          <a:bodyPr/>
          <a:lstStyle>
            <a:lvl1pPr>
              <a:defRPr>
                <a:solidFill>
                  <a:srgbClr val="2E415A"/>
                </a:solidFill>
              </a:defRPr>
            </a:lvl1pPr>
            <a:lvl2pPr>
              <a:defRPr>
                <a:solidFill>
                  <a:srgbClr val="2E415A"/>
                </a:solidFill>
              </a:defRPr>
            </a:lvl2pPr>
            <a:lvl3pPr>
              <a:defRPr>
                <a:solidFill>
                  <a:srgbClr val="2E415A"/>
                </a:solidFill>
              </a:defRPr>
            </a:lvl3pPr>
            <a:lvl4pPr>
              <a:defRPr>
                <a:solidFill>
                  <a:srgbClr val="2E415A"/>
                </a:solidFill>
              </a:defRPr>
            </a:lvl4pPr>
            <a:lvl5pPr>
              <a:defRPr>
                <a:solidFill>
                  <a:srgbClr val="2E415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AutoShape 2"/>
          <p:cNvSpPr/>
          <p:nvPr userDrawn="1"/>
        </p:nvSpPr>
        <p:spPr>
          <a:xfrm>
            <a:off x="826096" y="1854312"/>
            <a:ext cx="10559296" cy="0"/>
          </a:xfrm>
          <a:prstGeom prst="line">
            <a:avLst/>
          </a:prstGeom>
          <a:ln w="12700" cap="rnd">
            <a:solidFill>
              <a:srgbClr val="F19259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8" name="Group 17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6708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7790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AutoShape 2"/>
          <p:cNvSpPr/>
          <p:nvPr userDrawn="1"/>
        </p:nvSpPr>
        <p:spPr>
          <a:xfrm>
            <a:off x="816806" y="1846806"/>
            <a:ext cx="10559296" cy="0"/>
          </a:xfrm>
          <a:prstGeom prst="line">
            <a:avLst/>
          </a:prstGeom>
          <a:ln w="12700" cap="rnd">
            <a:solidFill>
              <a:srgbClr val="F19259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0" name="Group 9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579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254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venti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01" y="1260089"/>
            <a:ext cx="11267689" cy="3655738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-480873" y="-89752"/>
            <a:ext cx="12913703" cy="1049299"/>
            <a:chOff x="-480873" y="-89752"/>
            <a:chExt cx="12913703" cy="10492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8C792B2-24A9-694D-B8A1-BD926A70C89B}"/>
                </a:ext>
              </a:extLst>
            </p:cNvPr>
            <p:cNvSpPr/>
            <p:nvPr userDrawn="1"/>
          </p:nvSpPr>
          <p:spPr>
            <a:xfrm>
              <a:off x="0" y="-6350"/>
              <a:ext cx="12192000" cy="441248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2E41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DFF93F-1D7B-C045-A46E-A72C54AAD7FF}"/>
                </a:ext>
              </a:extLst>
            </p:cNvPr>
            <p:cNvSpPr txBox="1"/>
            <p:nvPr userDrawn="1"/>
          </p:nvSpPr>
          <p:spPr>
            <a:xfrm>
              <a:off x="9351808" y="-6350"/>
              <a:ext cx="2840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0" i="0" dirty="0" smtClean="0">
                  <a:solidFill>
                    <a:schemeClr val="bg1"/>
                  </a:solidFill>
                  <a:latin typeface="+mn-lt"/>
                  <a:ea typeface="Roboto Condensed" panose="02000000000000000000" pitchFamily="2" charset="0"/>
                </a:rPr>
                <a:t>#SPSP2024</a:t>
              </a:r>
              <a:endParaRPr lang="en-US" sz="2000" b="0" i="0" dirty="0">
                <a:solidFill>
                  <a:schemeClr val="bg1"/>
                </a:solidFill>
                <a:latin typeface="+mn-lt"/>
                <a:ea typeface="Roboto Condensed" panose="02000000000000000000" pitchFamily="2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85158"/>
            <a:stretch/>
          </p:blipFill>
          <p:spPr>
            <a:xfrm rot="19606381">
              <a:off x="-480873" y="-89752"/>
              <a:ext cx="2578676" cy="1049299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9585461">
              <a:off x="46859" y="-20114"/>
              <a:ext cx="541904" cy="33294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 userDrawn="1"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1916756">
              <a:off x="10228024" y="-10735"/>
              <a:ext cx="2204806" cy="6957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61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0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83" r:id="rId3"/>
    <p:sldLayoutId id="2147483674" r:id="rId4"/>
    <p:sldLayoutId id="2147483675" r:id="rId5"/>
    <p:sldLayoutId id="2147483677" r:id="rId6"/>
    <p:sldLayoutId id="2147483678" r:id="rId7"/>
    <p:sldLayoutId id="2147483684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F1CC-90C1-4EB8-8B01-5BBF2E72E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Instructions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This template is designed to ensure all presentations strive for 508 Compliance. In addition, if each speaker in a session uses this same template, it becomes easier to combine them into one slide deck without worrying about fonts/colors defaulting.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223D7-EE3F-4315-938E-F40C07449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2116183"/>
            <a:ext cx="7886700" cy="4060780"/>
          </a:xfrm>
        </p:spPr>
        <p:txBody>
          <a:bodyPr>
            <a:normAutofit/>
          </a:bodyPr>
          <a:lstStyle/>
          <a:p>
            <a:r>
              <a:rPr lang="en-US" sz="2200" dirty="0"/>
              <a:t>This template includes 9 slide layouts to choose from.  Each session should start with the “Title Slide” and end with the “Closing Slide.”</a:t>
            </a:r>
          </a:p>
          <a:p>
            <a:r>
              <a:rPr lang="en-US" sz="2200" dirty="0"/>
              <a:t>Avoid changing fonts. The default is Arial. If you do switch, stick with a 509-compliant font (Times New Roman, Verdana, Arial, Helvetica, </a:t>
            </a:r>
            <a:r>
              <a:rPr lang="en-US" sz="2200" dirty="0" err="1"/>
              <a:t>etc</a:t>
            </a:r>
            <a:r>
              <a:rPr lang="en-US" sz="2200" dirty="0"/>
              <a:t>).</a:t>
            </a:r>
          </a:p>
          <a:p>
            <a:r>
              <a:rPr lang="en-US" sz="2200" b="1" dirty="0"/>
              <a:t>To begin, click “New Slide” on the bar above</a:t>
            </a:r>
          </a:p>
          <a:p>
            <a:r>
              <a:rPr lang="en-US" sz="2200" dirty="0"/>
              <a:t>Delete this slide before beginning your PowerPoint</a:t>
            </a:r>
          </a:p>
        </p:txBody>
      </p:sp>
    </p:spTree>
    <p:extLst>
      <p:ext uri="{BB962C8B-B14F-4D97-AF65-F5344CB8AC3E}">
        <p14:creationId xmlns:p14="http://schemas.microsoft.com/office/powerpoint/2010/main" val="400587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956" y="3356837"/>
            <a:ext cx="859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INSERT TITLE HERE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956" y="4060563"/>
            <a:ext cx="8125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Optional Subtitle Goes Here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956" y="4891560"/>
            <a:ext cx="8125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Presented By: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First</a:t>
            </a:r>
            <a:r>
              <a:rPr lang="en-US" sz="2400" baseline="0" dirty="0" smtClean="0">
                <a:solidFill>
                  <a:schemeClr val="tx2"/>
                </a:solidFill>
              </a:rPr>
              <a:t> Name Last Name</a:t>
            </a:r>
          </a:p>
          <a:p>
            <a:r>
              <a:rPr lang="en-US" sz="2400" baseline="0" dirty="0" smtClean="0">
                <a:solidFill>
                  <a:schemeClr val="tx2"/>
                </a:solidFill>
              </a:rPr>
              <a:t>Date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2F29-EAEC-2E44-AD0E-85D162AD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45B51-DFB9-5C49-8DB7-A23A2A874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918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64B2C1"/>
      </a:lt2>
      <a:accent1>
        <a:srgbClr val="FFBD59"/>
      </a:accent1>
      <a:accent2>
        <a:srgbClr val="107082"/>
      </a:accent2>
      <a:accent3>
        <a:srgbClr val="054854"/>
      </a:accent3>
      <a:accent4>
        <a:srgbClr val="00AEEF"/>
      </a:accent4>
      <a:accent5>
        <a:srgbClr val="F99927"/>
      </a:accent5>
      <a:accent6>
        <a:srgbClr val="EC7216"/>
      </a:accent6>
      <a:hlink>
        <a:srgbClr val="64B2C1"/>
      </a:hlink>
      <a:folHlink>
        <a:srgbClr val="64B2C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Roboto Condensed</vt:lpstr>
      <vt:lpstr>Office Theme</vt:lpstr>
      <vt:lpstr>Instructions This template is designed to ensure all presentations strive for 508 Compliance. In addition, if each speaker in a session uses this same template, it becomes easier to combine them into one slide deck without worrying about fonts/colors defaulting.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2024-01-02T14:53:19Z</dcterms:created>
  <dcterms:modified xsi:type="dcterms:W3CDTF">2024-01-02T14:55:51Z</dcterms:modified>
</cp:coreProperties>
</file>